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4/19/2013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ArcSight &amp; Pervasive PSQL v11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install and configure an ArcSight FlexConnector for Pervasive’s PSQL v11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72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 Summary and Install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5574268"/>
            <a:ext cx="220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Install Button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578167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025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Add a Connector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04485"/>
            <a:ext cx="5485715" cy="4105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5574268"/>
            <a:ext cx="2662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Add a Connector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21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Connector Type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5477144" cy="411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5574268"/>
            <a:ext cx="600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</a:t>
            </a:r>
            <a:r>
              <a:rPr lang="en-US" b="1" dirty="0" smtClean="0"/>
              <a:t>ArcSight FlexConnector ID-Based DB</a:t>
            </a:r>
            <a:r>
              <a:rPr lang="en-US" dirty="0" smtClean="0"/>
              <a:t> connector 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22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Connector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802868"/>
            <a:ext cx="269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Enter Connector Details</a:t>
            </a:r>
            <a:endParaRPr lang="en-US" dirty="0"/>
          </a:p>
        </p:txBody>
      </p:sp>
      <p:pic>
        <p:nvPicPr>
          <p:cNvPr id="1026" name="Picture 2" descr="C:\Documents and Settings\jnaugle\My Documents\SnagIt Catalog\ArcSightConnectorPix\ArcSightConnectorPix\ArcSightConnectorPix\Arc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1471613"/>
            <a:ext cx="5534025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416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Configure Connector Details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802868"/>
            <a:ext cx="5159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Database Version is taken care of in properties file</a:t>
            </a:r>
            <a:endParaRPr lang="en-US" dirty="0"/>
          </a:p>
        </p:txBody>
      </p:sp>
      <p:pic>
        <p:nvPicPr>
          <p:cNvPr id="2050" name="Picture 2" descr="C:\Documents and Settings\jnaugle\My Documents\SnagIt Catalog\ArcSightConnectorPix\ArcSightConnectorPix\ArcSightConnectorPix\Arc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457325"/>
            <a:ext cx="55530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501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Configure Destination Details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5802868"/>
            <a:ext cx="330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appropriate destination</a:t>
            </a:r>
            <a:endParaRPr lang="en-US" dirty="0"/>
          </a:p>
        </p:txBody>
      </p:sp>
      <p:pic>
        <p:nvPicPr>
          <p:cNvPr id="3074" name="Picture 2" descr="C:\Documents and Settings\jnaugle\My Documents\SnagIt Catalog\ArcSightConnectorPix\ArcSightConnectorPix\ArcSightConnectorPix\Arc_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452563"/>
            <a:ext cx="5572125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157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Configure Destination Details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5802868"/>
            <a:ext cx="329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Enter appropriate information</a:t>
            </a:r>
            <a:endParaRPr lang="en-US" dirty="0"/>
          </a:p>
        </p:txBody>
      </p:sp>
      <p:pic>
        <p:nvPicPr>
          <p:cNvPr id="4099" name="Picture 3" descr="C:\Documents and Settings\jnaugle\My Documents\SnagIt Catalog\ArcSightConnectorPix\ArcSightConnectorPix\ArcSightConnectorPix\Arc_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443038"/>
            <a:ext cx="5572125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074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Configure Destination Details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802868"/>
            <a:ext cx="329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Enter appropriate information</a:t>
            </a:r>
            <a:endParaRPr lang="en-US" dirty="0"/>
          </a:p>
        </p:txBody>
      </p:sp>
      <p:pic>
        <p:nvPicPr>
          <p:cNvPr id="5122" name="Picture 2" descr="C:\Documents and Settings\jnaugle\My Documents\SnagIt Catalog\ArcSightConnectorPix\ArcSightConnectorPix\ArcSightConnectorPix\Arc_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1462088"/>
            <a:ext cx="5534025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08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Sample properties file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1200" y="1371600"/>
            <a:ext cx="4572000" cy="486287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# Custom FlexConnector Developed by Jonathan Naugle and Josh Nacol 12/27/2012</a:t>
            </a:r>
          </a:p>
          <a:p>
            <a:r>
              <a:rPr lang="en-US" sz="1000" dirty="0"/>
              <a:t># Pervasive FLEXConnector Configuration</a:t>
            </a:r>
          </a:p>
          <a:p>
            <a:r>
              <a:rPr lang="en-US" sz="1000" dirty="0"/>
              <a:t># Developed Jan 2013 by Jonathan Naugle and Josh Nacol</a:t>
            </a:r>
          </a:p>
          <a:p>
            <a:r>
              <a:rPr lang="en-US" sz="1000" dirty="0"/>
              <a:t># For Pervasive SQL version 11.20</a:t>
            </a:r>
          </a:p>
          <a:p>
            <a:r>
              <a:rPr lang="en-US" sz="1000" dirty="0"/>
              <a:t># Version Information</a:t>
            </a:r>
          </a:p>
          <a:p>
            <a:r>
              <a:rPr lang="en-US" sz="1000" dirty="0"/>
              <a:t>version.order=1</a:t>
            </a:r>
          </a:p>
          <a:p>
            <a:r>
              <a:rPr lang="en-US" sz="1000" dirty="0"/>
              <a:t>version.id=11.2</a:t>
            </a:r>
          </a:p>
          <a:p>
            <a:r>
              <a:rPr lang="en-US" sz="1000" dirty="0"/>
              <a:t># version.query=select top 1 11.20 from </a:t>
            </a:r>
            <a:r>
              <a:rPr lang="en-US" sz="1000" dirty="0" smtClean="0"/>
              <a:t>&lt;view_or_table&gt;</a:t>
            </a:r>
            <a:endParaRPr lang="en-US" sz="1000" dirty="0"/>
          </a:p>
          <a:p>
            <a:r>
              <a:rPr lang="en-US" sz="1000" dirty="0"/>
              <a:t># Query</a:t>
            </a:r>
          </a:p>
          <a:p>
            <a:r>
              <a:rPr lang="en-US" sz="1000" dirty="0"/>
              <a:t>query=SELECT * \</a:t>
            </a:r>
          </a:p>
          <a:p>
            <a:r>
              <a:rPr lang="en-US" sz="1000" dirty="0"/>
              <a:t>FROM &lt;view_or_table</a:t>
            </a:r>
            <a:r>
              <a:rPr lang="en-US" sz="1000" dirty="0" smtClean="0"/>
              <a:t>&gt;\</a:t>
            </a:r>
            <a:endParaRPr lang="en-US" sz="1000" dirty="0"/>
          </a:p>
          <a:p>
            <a:r>
              <a:rPr lang="en-US" sz="1000" dirty="0"/>
              <a:t>WHERE rec_id &gt; ?</a:t>
            </a:r>
          </a:p>
          <a:p>
            <a:r>
              <a:rPr lang="en-US" sz="1000" dirty="0"/>
              <a:t># MaxID</a:t>
            </a:r>
          </a:p>
          <a:p>
            <a:r>
              <a:rPr lang="en-US" sz="1000" dirty="0"/>
              <a:t>maxid.query=select max(rec_id) from &lt;view_or_table</a:t>
            </a:r>
            <a:r>
              <a:rPr lang="en-US" sz="1000" dirty="0" smtClean="0"/>
              <a:t>&gt;</a:t>
            </a:r>
            <a:endParaRPr lang="en-US" sz="1000" dirty="0"/>
          </a:p>
          <a:p>
            <a:r>
              <a:rPr lang="en-US" sz="1000" dirty="0"/>
              <a:t>#ID Field</a:t>
            </a:r>
          </a:p>
          <a:p>
            <a:r>
              <a:rPr lang="en-US" sz="1000" dirty="0"/>
              <a:t>id.field=rec_id</a:t>
            </a:r>
          </a:p>
          <a:p>
            <a:r>
              <a:rPr lang="en-US" sz="1000" dirty="0"/>
              <a:t>#timestamp.field=optime</a:t>
            </a:r>
          </a:p>
          <a:p>
            <a:r>
              <a:rPr lang="en-US" sz="1000" dirty="0"/>
              <a:t>timestamp.field=__createTimeStamp(opdate,optime)</a:t>
            </a:r>
          </a:p>
          <a:p>
            <a:r>
              <a:rPr lang="en-US" sz="1000" dirty="0"/>
              <a:t>#Uniqiue ID</a:t>
            </a:r>
          </a:p>
          <a:p>
            <a:r>
              <a:rPr lang="en-US" sz="1000" dirty="0"/>
              <a:t>uniqueid.field=rec_id</a:t>
            </a:r>
          </a:p>
          <a:p>
            <a:r>
              <a:rPr lang="en-US" sz="1000" dirty="0"/>
              <a:t>#Query Limit</a:t>
            </a:r>
          </a:p>
          <a:p>
            <a:r>
              <a:rPr lang="en-US" sz="1000" dirty="0"/>
              <a:t>#query.limit=10</a:t>
            </a:r>
          </a:p>
          <a:p>
            <a:r>
              <a:rPr lang="en-US" sz="1000" dirty="0"/>
              <a:t>#Token Mapping</a:t>
            </a:r>
          </a:p>
          <a:p>
            <a:r>
              <a:rPr lang="en-US" sz="1000" dirty="0"/>
              <a:t>event.name=optext</a:t>
            </a:r>
          </a:p>
          <a:p>
            <a:r>
              <a:rPr lang="en-US" sz="1000" dirty="0"/>
              <a:t>event.deviceProcessName=process_name</a:t>
            </a:r>
          </a:p>
          <a:p>
            <a:r>
              <a:rPr lang="en-US" sz="1000" dirty="0"/>
              <a:t>event.deviceVendor=__stringConstant("Pervasive Software")</a:t>
            </a:r>
          </a:p>
          <a:p>
            <a:r>
              <a:rPr lang="en-US" sz="1000" dirty="0"/>
              <a:t>event.deviceVersion=dbmsverkey</a:t>
            </a:r>
          </a:p>
          <a:p>
            <a:r>
              <a:rPr lang="en-US" sz="1000" dirty="0"/>
              <a:t>event.message=opcode</a:t>
            </a:r>
          </a:p>
          <a:p>
            <a:r>
              <a:rPr lang="en-US" sz="1000" dirty="0"/>
              <a:t>event.deviceProduct=__stringConstant("Pervasive")</a:t>
            </a:r>
          </a:p>
          <a:p>
            <a:r>
              <a:rPr lang="en-US" sz="1000" dirty="0"/>
              <a:t>event.deviceCustomString1=__stringConstant</a:t>
            </a:r>
            <a:r>
              <a:rPr lang="en-US" sz="1000" dirty="0" smtClean="0"/>
              <a:t>(“APPNAME")</a:t>
            </a:r>
            <a:endParaRPr lang="en-US" sz="10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47800" y="4343400"/>
            <a:ext cx="609600" cy="3810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3702903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Query Limit can cause problems When accessing Pervasive Audit Master, so don’t use it.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71600" y="1981200"/>
            <a:ext cx="609600" cy="3810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4800" y="17481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Version info hardcoded.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429000" y="2743200"/>
            <a:ext cx="533400" cy="3048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38600" y="2667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query retrieves the next set of auditmaster rows.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105400" y="3200400"/>
            <a:ext cx="533400" cy="3048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15000" y="3124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query retrieves next rec_id to get the next set of auditmaster rows.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71600" y="5181600"/>
            <a:ext cx="609600" cy="3810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4800" y="477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Assigning fields from Pervasive view_or_table to  ArcSight Fields.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9352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the Appropriate Client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4467225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748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New ODBC System DSN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62075"/>
            <a:ext cx="43815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1600" y="5638800"/>
            <a:ext cx="5094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First choose the System DSN Tab (leftmost arrow)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Next click on the Add 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81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Fill in the System DSN Fields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4953000"/>
            <a:ext cx="46471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Enter Pervasive Server IP for Server Name/IP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Transport Hint is Try TCPIP only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Get List for Data Options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Dropdown to select Audit DB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Test to verify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OK to save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23975"/>
            <a:ext cx="43338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51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Testing ODBC Configuration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4953000"/>
            <a:ext cx="64835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the Test Button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appears that the Master User Name must be used for auditing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Enter the password for the Master User 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OK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323975"/>
            <a:ext cx="43338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37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ODBC/Pervasive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953000"/>
            <a:ext cx="437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Results should be a successful connection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333500"/>
            <a:ext cx="435292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730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FlexConnector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1395413"/>
            <a:ext cx="5781675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5574268"/>
            <a:ext cx="342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Install Destination Folder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22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Installation Type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79120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5574268"/>
            <a:ext cx="2690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Typical Install Set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Click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44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Desired Shortcut 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5772150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5968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190</TotalTime>
  <Words>392</Words>
  <Application>Microsoft Office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ArcSight &amp; Pervasive PSQL v11</vt:lpstr>
      <vt:lpstr>Install the Appropriate Client</vt:lpstr>
      <vt:lpstr>Add New ODBC System DSN</vt:lpstr>
      <vt:lpstr>Fill in the System DSN Fields</vt:lpstr>
      <vt:lpstr>Testing ODBC Configuration</vt:lpstr>
      <vt:lpstr>ODBC/Pervasive Test Results</vt:lpstr>
      <vt:lpstr>FlexConnector Setup</vt:lpstr>
      <vt:lpstr>Select Installation Type</vt:lpstr>
      <vt:lpstr>Select Desired Shortcut Option</vt:lpstr>
      <vt:lpstr>Verify Summary and Install</vt:lpstr>
      <vt:lpstr>Select Add a Connector</vt:lpstr>
      <vt:lpstr>Select Connector Type</vt:lpstr>
      <vt:lpstr>Configure Connector Details</vt:lpstr>
      <vt:lpstr>Configure Connector Details</vt:lpstr>
      <vt:lpstr>Configure Destination Details</vt:lpstr>
      <vt:lpstr>Configure Destination Details</vt:lpstr>
      <vt:lpstr>Configure Destination Details</vt:lpstr>
      <vt:lpstr>Sample properties file</vt:lpstr>
    </vt:vector>
  </TitlesOfParts>
  <Company>USCIS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ArcSight &amp; Pervasive PSQL v11</dc:title>
  <dc:creator>Naugle, Jonathan (CTR)</dc:creator>
  <cp:lastModifiedBy>Jonathan E Naugle</cp:lastModifiedBy>
  <cp:revision>15</cp:revision>
  <dcterms:created xsi:type="dcterms:W3CDTF">2013-01-25T19:37:39Z</dcterms:created>
  <dcterms:modified xsi:type="dcterms:W3CDTF">2013-04-20T01:54:56Z</dcterms:modified>
</cp:coreProperties>
</file>